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59" r:id="rId9"/>
    <p:sldId id="264" r:id="rId10"/>
    <p:sldId id="266" r:id="rId11"/>
    <p:sldId id="267" r:id="rId12"/>
    <p:sldId id="268" r:id="rId13"/>
    <p:sldId id="270" r:id="rId14"/>
    <p:sldId id="272" r:id="rId15"/>
    <p:sldId id="273" r:id="rId16"/>
    <p:sldId id="274" r:id="rId17"/>
    <p:sldId id="275" r:id="rId18"/>
    <p:sldId id="276" r:id="rId19"/>
    <p:sldId id="277"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SectorLocation/Sectors"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AvgSalaryoftypebysector/avgsaloftypebysect"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Finalprojectcharts_16484076917610/Sheet1"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8" y="480060"/>
            <a:ext cx="11190031" cy="506349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9944099" y="48006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ectors">
            <a:extLst>
              <a:ext uri="{FF2B5EF4-FFF2-40B4-BE49-F238E27FC236}">
                <a16:creationId xmlns:a16="http://schemas.microsoft.com/office/drawing/2014/main" id="{0049CCF8-95ED-44EB-88D8-DD361D718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15800" cy="5227136"/>
          </a:xfrm>
          <a:prstGeom prst="rect">
            <a:avLst/>
          </a:prstGeom>
        </p:spPr>
      </p:pic>
      <p:sp>
        <p:nvSpPr>
          <p:cNvPr id="5" name="slide1">
            <a:extLst>
              <a:ext uri="{FF2B5EF4-FFF2-40B4-BE49-F238E27FC236}">
                <a16:creationId xmlns:a16="http://schemas.microsoft.com/office/drawing/2014/main" id="{E6EAED70-3B70-4506-97E8-F576C82D9150}"/>
              </a:ext>
            </a:extLst>
          </p:cNvPr>
          <p:cNvSpPr txBox="1">
            <a:spLocks/>
          </p:cNvSpPr>
          <p:nvPr/>
        </p:nvSpPr>
        <p:spPr>
          <a:xfrm>
            <a:off x="4892040" y="6010275"/>
            <a:ext cx="2407920" cy="515112"/>
          </a:xfrm>
          <a:prstGeom prst="rect">
            <a:avLst/>
          </a:prstGeom>
        </p:spPr>
        <p:txBody>
          <a:bodyP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2800">
                <a:hlinkClick r:id="rId3"/>
              </a:rPr>
              <a:t>Sector Location</a:t>
            </a:r>
            <a:endParaRPr lang="en-us" sz="2800" dirty="0">
              <a:hlinkClick r:id="rId3"/>
            </a:endParaRPr>
          </a:p>
        </p:txBody>
      </p:sp>
    </p:spTree>
    <p:extLst>
      <p:ext uri="{BB962C8B-B14F-4D97-AF65-F5344CB8AC3E}">
        <p14:creationId xmlns:p14="http://schemas.microsoft.com/office/powerpoint/2010/main" val="294207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0768"/>
            <a:ext cx="11325225" cy="6363847"/>
          </a:xfrm>
          <a:prstGeom prst="rect">
            <a:avLst/>
          </a:prstGeom>
        </p:spPr>
      </p:pic>
      <p:sp>
        <p:nvSpPr>
          <p:cNvPr id="3" name="slide1">
            <a:extLst>
              <a:ext uri="{FF2B5EF4-FFF2-40B4-BE49-F238E27FC236}">
                <a16:creationId xmlns:a16="http://schemas.microsoft.com/office/drawing/2014/main" id="{8F22B061-7131-430C-BA03-5D6AC82D1D5A}"/>
              </a:ext>
            </a:extLst>
          </p:cNvPr>
          <p:cNvSpPr>
            <a:spLocks noGrp="1"/>
          </p:cNvSpPr>
          <p:nvPr>
            <p:ph type="ctrTitle"/>
          </p:nvPr>
        </p:nvSpPr>
        <p:spPr>
          <a:xfrm>
            <a:off x="7507605" y="6444615"/>
            <a:ext cx="4684395" cy="438912"/>
          </a:xfrm>
        </p:spPr>
        <p:txBody>
          <a:bodyPr>
            <a:normAutofit fontScale="90000"/>
          </a:bodyPr>
          <a:lstStyle/>
          <a:p>
            <a:pPr algn="ctr"/>
            <a:r>
              <a:rPr lang="en-us" sz="3200" dirty="0">
                <a:solidFill>
                  <a:schemeClr val="accent2"/>
                </a:solidFill>
                <a:hlinkClick r:id="rId3">
                  <a:extLst>
                    <a:ext uri="{A12FA001-AC4F-418D-AE19-62706E023703}">
                      <ahyp:hlinkClr xmlns:ahyp="http://schemas.microsoft.com/office/drawing/2018/hyperlinkcolor" val="tx"/>
                    </a:ext>
                  </a:extLst>
                </a:hlinkClick>
              </a:rPr>
              <a:t>Avg Salary of type by sector</a:t>
            </a:r>
          </a:p>
        </p:txBody>
      </p:sp>
    </p:spTree>
    <p:extLst>
      <p:ext uri="{BB962C8B-B14F-4D97-AF65-F5344CB8AC3E}">
        <p14:creationId xmlns:p14="http://schemas.microsoft.com/office/powerpoint/2010/main" val="259974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61"/>
            <a:ext cx="12192000" cy="3504863"/>
          </a:xfrm>
          <a:prstGeom prst="rect">
            <a:avLst/>
          </a:prstGeom>
        </p:spPr>
      </p:pic>
      <p:sp>
        <p:nvSpPr>
          <p:cNvPr id="3" name="slide1">
            <a:extLst>
              <a:ext uri="{FF2B5EF4-FFF2-40B4-BE49-F238E27FC236}">
                <a16:creationId xmlns:a16="http://schemas.microsoft.com/office/drawing/2014/main" id="{940DB275-9C3B-4548-956A-B7E966E762F8}"/>
              </a:ext>
            </a:extLst>
          </p:cNvPr>
          <p:cNvSpPr>
            <a:spLocks noGrp="1" noRot="1" noMove="1" noResize="1" noEditPoints="1" noAdjustHandles="1" noChangeArrowheads="1" noChangeShapeType="1"/>
          </p:cNvSpPr>
          <p:nvPr>
            <p:ph type="ctrTitle"/>
          </p:nvPr>
        </p:nvSpPr>
        <p:spPr>
          <a:xfrm>
            <a:off x="4481988" y="3886200"/>
            <a:ext cx="3228023" cy="571500"/>
          </a:xfrm>
        </p:spPr>
        <p:txBody>
          <a:bodyPr>
            <a:noAutofit/>
          </a:bodyPr>
          <a:lstStyle/>
          <a:p>
            <a:pPr algn="ctr"/>
            <a:r>
              <a:rPr lang="en-us" sz="2600" dirty="0">
                <a:solidFill>
                  <a:schemeClr val="tx1"/>
                </a:solidFill>
                <a:hlinkClick r:id="rId3">
                  <a:extLst>
                    <a:ext uri="{A12FA001-AC4F-418D-AE19-62706E023703}">
                      <ahyp:hlinkClr xmlns:ahyp="http://schemas.microsoft.com/office/drawing/2018/hyperlinkcolor" val="tx"/>
                    </a:ext>
                  </a:extLst>
                </a:hlinkClick>
              </a:rPr>
              <a:t>Skills chart</a:t>
            </a:r>
          </a:p>
        </p:txBody>
      </p:sp>
    </p:spTree>
    <p:extLst>
      <p:ext uri="{BB962C8B-B14F-4D97-AF65-F5344CB8AC3E}">
        <p14:creationId xmlns:p14="http://schemas.microsoft.com/office/powerpoint/2010/main" val="310635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2714982534"/>
              </p:ext>
            </p:extLst>
          </p:nvPr>
        </p:nvGraphicFramePr>
        <p:xfrm>
          <a:off x="364858" y="521208"/>
          <a:ext cx="6539795" cy="34823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0554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7" y="22137"/>
            <a:ext cx="4821039" cy="755089"/>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in everything I do. </a:t>
            </a:r>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0" y="1"/>
            <a:ext cx="12192000" cy="1905000"/>
          </a:xfrm>
        </p:spPr>
        <p:txBody>
          <a:bodyPr anchor="ctr">
            <a:prstTxWarp prst="textSlantUp">
              <a:avLst/>
            </a:prstTxWarp>
            <a:normAutofit/>
          </a:bodyPr>
          <a:lstStyle/>
          <a:p>
            <a:r>
              <a:rPr lang="en-US" sz="4700" dirty="0">
                <a:solidFill>
                  <a:srgbClr val="FFFFFF"/>
                </a:solidFill>
                <a:effectLst>
                  <a:outerShdw blurRad="50800" dist="38100" dir="10800000" algn="r" rotWithShape="0">
                    <a:prstClr val="black">
                      <a:alpha val="40000"/>
                    </a:prstClr>
                  </a:outerShdw>
                </a:effectLst>
              </a:rPr>
              <a:t>How Will Data Science Better Our Future?</a:t>
            </a:r>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3897</TotalTime>
  <Words>397</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19</vt:i4>
      </vt:variant>
    </vt:vector>
  </HeadingPairs>
  <TitlesOfParts>
    <vt:vector size="36"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 Do?</vt:lpstr>
      <vt:lpstr>How Will Data Science Better Our Future?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of type by sector</vt:lpstr>
      <vt:lpstr>Skills chart</vt:lpstr>
      <vt:lpstr>PowerPoint Presentation</vt:lpstr>
      <vt:lpstr>Avg Salary per State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8</cp:revision>
  <dcterms:created xsi:type="dcterms:W3CDTF">2022-03-07T03:26:23Z</dcterms:created>
  <dcterms:modified xsi:type="dcterms:W3CDTF">2022-04-02T19:42:51Z</dcterms:modified>
</cp:coreProperties>
</file>